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77" r:id="rId3"/>
    <p:sldId id="284" r:id="rId4"/>
    <p:sldId id="280" r:id="rId5"/>
    <p:sldId id="259" r:id="rId6"/>
    <p:sldId id="261" r:id="rId7"/>
    <p:sldId id="273" r:id="rId8"/>
    <p:sldId id="271" r:id="rId9"/>
    <p:sldId id="285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8"/>
    <p:restoredTop sz="94697"/>
  </p:normalViewPr>
  <p:slideViewPr>
    <p:cSldViewPr snapToGrid="0">
      <p:cViewPr>
        <p:scale>
          <a:sx n="106" d="100"/>
          <a:sy n="106" d="100"/>
        </p:scale>
        <p:origin x="656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50F11-6565-D147-80A4-87B526DBABE9}" type="datetimeFigureOut">
              <a:rPr lang="en-US" smtClean="0"/>
              <a:t>8/20/25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93BAF-618D-DF48-960A-04DBD3C7C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9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93BAF-618D-DF48-960A-04DBD3C7CE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24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Value from Differences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 that is of value to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History, Prestige and Mission criticality of the Center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Grateful to be able to contribute to a Mission as an inherent motivation, versus commercial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Arc, hope and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Continuity provides value, in maintaining state and supporting informed decision making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Qualities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Accept and Enjoy Difficult Challenges – Especially Network Centric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working on the edge – Pushing technologies and breaking new ground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Natural Sincerity and Team Orientation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- Strong orientation for detail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Imagination - Enjoy conceptualizing new ways of doing 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Greg and James&#10;Great Pyramid Egypt &#10;1991">
            <a:extLst>
              <a:ext uri="{FF2B5EF4-FFF2-40B4-BE49-F238E27FC236}">
                <a16:creationId xmlns:a16="http://schemas.microsoft.com/office/drawing/2014/main" id="{4262AE1A-CE56-B34F-E97F-004E34A5B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290" y="1124711"/>
            <a:ext cx="6797994" cy="31364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 descr="Focaccio Family&#10;Alaska 2025">
            <a:extLst>
              <a:ext uri="{FF2B5EF4-FFF2-40B4-BE49-F238E27FC236}">
                <a16:creationId xmlns:a16="http://schemas.microsoft.com/office/drawing/2014/main" id="{0641C8B2-6178-5DC8-FCF2-E088FE08D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40" y="1124712"/>
            <a:ext cx="5746498" cy="43098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AE7CAF-B6F2-AB4E-4372-CAEBCCFC82B5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 descr="Greg Focaccio and Father in Alaska 2025">
            <a:extLst>
              <a:ext uri="{FF2B5EF4-FFF2-40B4-BE49-F238E27FC236}">
                <a16:creationId xmlns:a16="http://schemas.microsoft.com/office/drawing/2014/main" id="{22A19DF6-19FC-F7FF-0D5F-9109BCF6C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0777" y="3429000"/>
            <a:ext cx="3458937" cy="2594203"/>
          </a:xfrm>
          <a:prstGeom prst="rect">
            <a:avLst/>
          </a:prstGeom>
        </p:spPr>
      </p:pic>
      <p:pic>
        <p:nvPicPr>
          <p:cNvPr id="17" name="Picture 16" descr="San Diego Rock n' Roll Marathon&#10;Finisher 2007 and 2010">
            <a:extLst>
              <a:ext uri="{FF2B5EF4-FFF2-40B4-BE49-F238E27FC236}">
                <a16:creationId xmlns:a16="http://schemas.microsoft.com/office/drawing/2014/main" id="{C2D0D876-EC35-FCCE-54B0-5D0A493421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4550" y="4261124"/>
            <a:ext cx="2342725" cy="17570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3240D89-1CB6-F7CE-A466-5A65BC80A663}"/>
              </a:ext>
            </a:extLst>
          </p:cNvPr>
          <p:cNvSpPr txBox="1"/>
          <p:nvPr/>
        </p:nvSpPr>
        <p:spPr>
          <a:xfrm>
            <a:off x="9618561" y="4328792"/>
            <a:ext cx="2058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Photo of San Diego</a:t>
            </a:r>
          </a:p>
          <a:p>
            <a:pPr algn="ctr"/>
            <a:r>
              <a:rPr lang="en-US" dirty="0"/>
              <a:t>Mission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E8FE4B-5251-086C-3B78-9FB918CB2048}"/>
              </a:ext>
            </a:extLst>
          </p:cNvPr>
          <p:cNvSpPr txBox="1"/>
          <p:nvPr/>
        </p:nvSpPr>
        <p:spPr>
          <a:xfrm>
            <a:off x="9801272" y="5098537"/>
            <a:ext cx="1693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Photo of Beach</a:t>
            </a:r>
          </a:p>
          <a:p>
            <a:pPr algn="ctr"/>
            <a:r>
              <a:rPr lang="en-US" dirty="0"/>
              <a:t>Scripps Pier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85F97-075A-817C-5F62-906EE8EE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FDADA1-FD93-1665-CE17-5F1097814BA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38ED-0DB8-D8C1-A3A1-666FAB0234F0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F7FA00-430E-19E5-8DF0-24B5D92F2CCF}"/>
              </a:ext>
            </a:extLst>
          </p:cNvPr>
          <p:cNvSpPr txBox="1"/>
          <p:nvPr/>
        </p:nvSpPr>
        <p:spPr>
          <a:xfrm>
            <a:off x="0" y="1139630"/>
            <a:ext cx="53487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Native San Diegan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Home in Tierrasanta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Married for 16 years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Three children at home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12 Daughter, 9 Son , 4 Daughter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Three grown step-children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Out of the home with 4 grandkids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One Step-Daughter is a Senior Airman Rank [X] in Airforce at Beal AFB married to an Airman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One Step-Daughter is married to an Army Sergeant soon to be stationed at Fort Irwin near Barstow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26835-AE30-EF18-9C52-53FAB85A732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F449E1-FA2B-2236-F806-DB252B835E3E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41CCC1-3FAE-BCC5-E069-0CFA76465103}"/>
              </a:ext>
            </a:extLst>
          </p:cNvPr>
          <p:cNvSpPr txBox="1"/>
          <p:nvPr/>
        </p:nvSpPr>
        <p:spPr>
          <a:xfrm>
            <a:off x="5652654" y="1139630"/>
            <a:ext cx="653934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Interests / Pets / 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Garage Network 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learning new Network technologies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Gardening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growing Native Plants and Cacti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Outdoors Activities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Camping, Hiking, Bodysurfing, Tennis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Pets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Desert Tortoise, Small Poodle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Born the day of the Apollo 11 Moon launch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Been to Egypt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and inside King’s Chamber of Great Pyramid (1991)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Marathon Finisher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- SD Rock N’ Roll (2007, 2010)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Summited San Jacinto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(10,834 ft near Palm Springs)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Goal to Summit Mt. Whitney (next year or two)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First computer -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IBM PC with two floppy drives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Programmed Basic, Fortran, Pascal in High School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Drove down Baja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California to Cabo 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San Lucas (2008)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64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30" y="1877389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488" y="1291768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 descr="Greg Focaccio as a Good Network Genie, granting network wishes come true.">
            <a:extLst>
              <a:ext uri="{FF2B5EF4-FFF2-40B4-BE49-F238E27FC236}">
                <a16:creationId xmlns:a16="http://schemas.microsoft.com/office/drawing/2014/main" id="{5D37C15C-303D-47D4-121A-D96DF4854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300" y="1291768"/>
            <a:ext cx="2341149" cy="35117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26B6DC-A266-3998-7D54-0978AC5F5FD3}"/>
              </a:ext>
            </a:extLst>
          </p:cNvPr>
          <p:cNvSpPr txBox="1"/>
          <p:nvPr/>
        </p:nvSpPr>
        <p:spPr>
          <a:xfrm>
            <a:off x="0" y="25638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Background, Pre-NIWC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190722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Pomona College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15+ Years across the full spectrum of types of Network Work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Design and Engineering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Implementation and Infrastructure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Operations and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Prior to NIWC PAC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 2021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2018-2020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Principal Network Engineer – SD Datacenter ISP (CARI.net)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  <a:p>
            <a:pPr lvl="1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CCNP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Cisco Certified Network Professional  (Past)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Security+ (Current)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2898F9-8AC4-2FE5-71E2-2FBF40D73A7F}"/>
              </a:ext>
            </a:extLst>
          </p:cNvPr>
          <p:cNvSpPr txBox="1"/>
          <p:nvPr/>
        </p:nvSpPr>
        <p:spPr>
          <a:xfrm>
            <a:off x="9572263" y="2152891"/>
            <a:ext cx="10219080" cy="6771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Professional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 years of hands-on Network Engineering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Worked as Lead Engineer at multiple Internet Service Providers and network consulting companies 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Joined 4 years ago (2021), working on X Project in Code X as contractor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Became Civilian Navy 2 years ago (2023)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Hope to remain here for the duration of my career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Made key technical contributions to the X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Plan to continue work as technical contributor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for opportunities to begin managing technical teams</a:t>
            </a:r>
          </a:p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Professional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 years of hands-on Network Engineering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Worked as Lead Engineer at multiple Internet Service Providers and network consulting companies 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Joined 4 years ago (2021), working on X Project in Code X as contractor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Became Civilian Navy 2 years ago (2023)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Hope to remain here for the duration of my career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Made key technical contributions to the X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Plan to continue work as technical contributor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for opportunities to begin managing technical teams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Current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4th Year at NIWC PAC – Since Summer 2021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2nd Year as Navy Civilian – Since Spring 2023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	IT Specialist (Network Lead)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and Refine Network Roadmap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wider view and longer-term objectives coming from NAVWAR and Program Office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Provide novel capabilities and ideas to NAVWAR and PO via Team IPT and 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RDTE - Create Engineered and Tested Solutions, Capabilities, and Integrations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Implementations - Support Fleet and Lab Build-Outs, Modernizations, and Integrations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Operations– Back-stop for Fleet Operations, Incident Management (CASREPs), and Troubleshooting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Engineered key cybersecurity improvement, satisfying major FCC Program requirement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to Fleet enabling Major Milestone (cutover) for Project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accepted on DATE as modernized replacement for past system within X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implementation of Cybersecurity improvements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Provided key network engineering required to enable high profile international cooperative functional demonstration of new undersea communication modality</a:t>
            </a:r>
          </a:p>
          <a:p>
            <a:pPr lvl="2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SCITF (Pac X Lab)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functional demonstration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FY 26-28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New Network Architecture, Hardware Modernization, New Services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IP addressing, WAN architecture, New virtualized environments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Mature monitoring and management 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Mature Cybersecurity hardening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Identity and Access Management, Zero Trust Architectures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 of Automation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Infrastructure as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Maintain and grow key integrations and new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Maintain and improve lab conformance as Fleet representative engineering and test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new approaches to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more system of systems lab integrations to enable more complete E2E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6132-AA61-3E45-AFA0-B1EE2FC47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B0F189-94C6-FE9F-E2E0-F080A4A1822E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8C39F5-AC26-4632-8AC6-A135D56BBF8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5719C7-B95C-7EC6-98EF-2CF101553BD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Future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7BE7E-8E1F-37FD-589A-C8CD819E648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ECF989-A21C-1621-7E85-B66EFB99C57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4E422A-EF84-ADC9-5987-8C77755CE610}"/>
              </a:ext>
            </a:extLst>
          </p:cNvPr>
          <p:cNvSpPr txBox="1"/>
          <p:nvPr/>
        </p:nvSpPr>
        <p:spPr>
          <a:xfrm>
            <a:off x="918449" y="1128777"/>
            <a:ext cx="1035422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Next 2-3 Years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as technical contributor on project during key modernizations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and promote openness to working as technical contributor on other high profile network heavy projects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Begin to develop Team leadership experience and training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to Initial roles as Technical team lead (IPT)</a:t>
            </a:r>
          </a:p>
          <a:p>
            <a:pPr lvl="2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 Years out and beyond from present: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Gain experience as Technical team lead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Further out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as Technical Lead to Junior Technical leads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DB65D6-96AE-C0C3-B651-16D3D18CF02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989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31353</TotalTime>
  <Words>1105</Words>
  <Application>Microsoft Macintosh PowerPoint</Application>
  <PresentationFormat>Widescreen</PresentationFormat>
  <Paragraphs>169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54</cp:revision>
  <dcterms:created xsi:type="dcterms:W3CDTF">2025-07-26T14:53:33Z</dcterms:created>
  <dcterms:modified xsi:type="dcterms:W3CDTF">2025-08-20T10:49:51Z</dcterms:modified>
</cp:coreProperties>
</file>

<file path=docProps/thumbnail.jpeg>
</file>